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0" r:id="rId3"/>
    <p:sldId id="256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E1D4-86A8-48A5-B1C3-F8A76BDC5710}" type="datetimeFigureOut">
              <a:rPr lang="ru-RU" smtClean="0"/>
              <a:pPr/>
              <a:t>21.10.2009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4F59-DE5C-4C67-9E4C-7C814CB8A0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E1D4-86A8-48A5-B1C3-F8A76BDC5710}" type="datetimeFigureOut">
              <a:rPr lang="ru-RU" smtClean="0"/>
              <a:pPr/>
              <a:t>21.10.2009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4F59-DE5C-4C67-9E4C-7C814CB8A0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E1D4-86A8-48A5-B1C3-F8A76BDC5710}" type="datetimeFigureOut">
              <a:rPr lang="ru-RU" smtClean="0"/>
              <a:pPr/>
              <a:t>21.10.2009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4F59-DE5C-4C67-9E4C-7C814CB8A0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E1D4-86A8-48A5-B1C3-F8A76BDC5710}" type="datetimeFigureOut">
              <a:rPr lang="ru-RU" smtClean="0"/>
              <a:pPr/>
              <a:t>21.10.2009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4F59-DE5C-4C67-9E4C-7C814CB8A0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E1D4-86A8-48A5-B1C3-F8A76BDC5710}" type="datetimeFigureOut">
              <a:rPr lang="ru-RU" smtClean="0"/>
              <a:pPr/>
              <a:t>21.10.2009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4F59-DE5C-4C67-9E4C-7C814CB8A0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E1D4-86A8-48A5-B1C3-F8A76BDC5710}" type="datetimeFigureOut">
              <a:rPr lang="ru-RU" smtClean="0"/>
              <a:pPr/>
              <a:t>21.10.2009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4F59-DE5C-4C67-9E4C-7C814CB8A0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E1D4-86A8-48A5-B1C3-F8A76BDC5710}" type="datetimeFigureOut">
              <a:rPr lang="ru-RU" smtClean="0"/>
              <a:pPr/>
              <a:t>21.10.2009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4F59-DE5C-4C67-9E4C-7C814CB8A0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E1D4-86A8-48A5-B1C3-F8A76BDC5710}" type="datetimeFigureOut">
              <a:rPr lang="ru-RU" smtClean="0"/>
              <a:pPr/>
              <a:t>21.10.2009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4F59-DE5C-4C67-9E4C-7C814CB8A0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E1D4-86A8-48A5-B1C3-F8A76BDC5710}" type="datetimeFigureOut">
              <a:rPr lang="ru-RU" smtClean="0"/>
              <a:pPr/>
              <a:t>21.10.2009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4F59-DE5C-4C67-9E4C-7C814CB8A0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E1D4-86A8-48A5-B1C3-F8A76BDC5710}" type="datetimeFigureOut">
              <a:rPr lang="ru-RU" smtClean="0"/>
              <a:pPr/>
              <a:t>21.10.2009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4F59-DE5C-4C67-9E4C-7C814CB8A0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E1D4-86A8-48A5-B1C3-F8A76BDC5710}" type="datetimeFigureOut">
              <a:rPr lang="ru-RU" smtClean="0"/>
              <a:pPr/>
              <a:t>21.10.2009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4F59-DE5C-4C67-9E4C-7C814CB8A0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BE1D4-86A8-48A5-B1C3-F8A76BDC5710}" type="datetimeFigureOut">
              <a:rPr lang="ru-RU" smtClean="0"/>
              <a:pPr/>
              <a:t>21.10.2009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4F59-DE5C-4C67-9E4C-7C814CB8A0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HomeUSER\Мои документы\Мои рисунки\фоны для презентация\svecha4.gif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0" y="-36178"/>
            <a:ext cx="9144000" cy="689417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071546"/>
            <a:ext cx="8643998" cy="1071570"/>
          </a:xfrm>
        </p:spPr>
        <p:txBody>
          <a:bodyPr>
            <a:noAutofit/>
          </a:bodyPr>
          <a:lstStyle/>
          <a:p>
            <a:r>
              <a:rPr lang="ru-RU" sz="3200" dirty="0" smtClean="0"/>
              <a:t>МОУ  </a:t>
            </a:r>
            <a:r>
              <a:rPr lang="ru-RU" sz="3200" dirty="0" err="1" smtClean="0"/>
              <a:t>Радужненская</a:t>
            </a:r>
            <a:r>
              <a:rPr lang="ru-RU" sz="3200" dirty="0" smtClean="0"/>
              <a:t> средняя общеобразовательная школа Коломенского муниципального района Московской области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3886200"/>
            <a:ext cx="7143800" cy="2686072"/>
          </a:xfrm>
        </p:spPr>
        <p:txBody>
          <a:bodyPr>
            <a:normAutofit fontScale="40000" lnSpcReduction="20000"/>
          </a:bodyPr>
          <a:lstStyle/>
          <a:p>
            <a:r>
              <a:rPr lang="ru-RU" sz="7000" dirty="0" smtClean="0">
                <a:solidFill>
                  <a:srgbClr val="002060"/>
                </a:solidFill>
              </a:rPr>
              <a:t>Презентация по литературе в 6 классе по программе Г.И.Беленького.</a:t>
            </a:r>
          </a:p>
          <a:p>
            <a:endParaRPr lang="ru-RU" sz="7000" dirty="0" smtClean="0">
              <a:solidFill>
                <a:srgbClr val="002060"/>
              </a:solidFill>
            </a:endParaRPr>
          </a:p>
          <a:p>
            <a:r>
              <a:rPr lang="ru-RU" sz="7000" dirty="0" smtClean="0">
                <a:solidFill>
                  <a:srgbClr val="002060"/>
                </a:solidFill>
              </a:rPr>
              <a:t>Презентацию подготовила: Привезенцева Елена Николаевна, учитель русского языка и литературы высшей квалификационной категории.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HomeUSER\Мои документы\Мои рисунки\фоны для презентация\svecha4.gif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0" y="-36178"/>
            <a:ext cx="9144000" cy="689417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>1. Расскажи о том, как удалось </a:t>
            </a:r>
            <a:r>
              <a:rPr lang="ru-RU" sz="2800" dirty="0" err="1" smtClean="0"/>
              <a:t>белгородцам</a:t>
            </a:r>
            <a:r>
              <a:rPr lang="ru-RU" sz="2800" dirty="0" smtClean="0"/>
              <a:t> спастись от голодной смерти?</a:t>
            </a:r>
            <a:br>
              <a:rPr lang="ru-RU" sz="2800" dirty="0" smtClean="0"/>
            </a:br>
            <a:r>
              <a:rPr lang="ru-RU" sz="2800" dirty="0" smtClean="0"/>
              <a:t>2. Назовите других героев летописных рассказов, которые одерживали победу с помощью хитрости.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Documents and Settings\HomeUSER\Мои документы\Мои рисунки\new_8_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071678"/>
            <a:ext cx="8286807" cy="4335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2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HomeUSER\Мои документы\Мои рисунки\фоны для презентация\svecha4.gif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0" y="-36178"/>
            <a:ext cx="9144000" cy="689417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071810"/>
            <a:ext cx="7772400" cy="1470025"/>
          </a:xfrm>
        </p:spPr>
        <p:txBody>
          <a:bodyPr/>
          <a:lstStyle/>
          <a:p>
            <a:r>
              <a:rPr lang="ru-RU" dirty="0" smtClean="0"/>
              <a:t>Домашнее задание.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4572008"/>
            <a:ext cx="6400800" cy="1752600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ru-RU" dirty="0" smtClean="0">
                <a:solidFill>
                  <a:srgbClr val="0070C0"/>
                </a:solidFill>
              </a:rPr>
              <a:t>Отв. на вопросы стр. 40 – 41.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rgbClr val="0070C0"/>
                </a:solidFill>
              </a:rPr>
              <a:t>Прочитать отрывок из «Бориса Годунова».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0242" name="Picture 2" descr="C:\Documents and Settings\HomeUSER\Мои документы\Мои рисунки\dogcgrek.gif"/>
          <p:cNvPicPr>
            <a:picLocks noChangeAspect="1" noChangeArrowheads="1"/>
          </p:cNvPicPr>
          <p:nvPr/>
        </p:nvPicPr>
        <p:blipFill>
          <a:blip r:embed="rId3"/>
          <a:srcRect b="11110"/>
          <a:stretch>
            <a:fillRect/>
          </a:stretch>
        </p:blipFill>
        <p:spPr bwMode="auto">
          <a:xfrm>
            <a:off x="1428728" y="0"/>
            <a:ext cx="6357982" cy="33909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HomeUSER\Мои документы\Мои рисунки\фоны для презентация\svecha4.gif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0" y="-36178"/>
            <a:ext cx="9144000" cy="689417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85794"/>
            <a:ext cx="7772400" cy="1470025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FFFF00"/>
                </a:solidFill>
                <a:latin typeface="Monotype Corsiva" pitchFamily="66" charset="0"/>
              </a:rPr>
              <a:t>Повесть временных лет</a:t>
            </a:r>
            <a:endParaRPr lang="ru-RU" sz="66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HomeUSER\Мои документы\Мои рисунки\svjat_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2143116"/>
            <a:ext cx="6670661" cy="44019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HomeUSER\Мои документы\Мои рисунки\фоны для презентация\svecha4.gif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0" y="-36178"/>
            <a:ext cx="9144000" cy="689417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Monotype Corsiva" pitchFamily="66" charset="0"/>
              </a:rPr>
              <a:t>Перескажите эпизод летописи о княгине Ольге</a:t>
            </a:r>
            <a:endParaRPr lang="ru-RU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pic>
        <p:nvPicPr>
          <p:cNvPr id="1027" name="Picture 3" descr="C:\Documents and Settings\HomeUSER\Мои документы\Мои рисунки\ib224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071678"/>
            <a:ext cx="3094158" cy="4523436"/>
          </a:xfrm>
          <a:prstGeom prst="rect">
            <a:avLst/>
          </a:prstGeom>
          <a:noFill/>
        </p:spPr>
      </p:pic>
      <p:pic>
        <p:nvPicPr>
          <p:cNvPr id="1028" name="Picture 4" descr="C:\Documents and Settings\HomeUSER\Мои документы\Мои рисунки\f_1685229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2071678"/>
            <a:ext cx="3171825" cy="4552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HomeUSER\Мои документы\Мои рисунки\фоны для презентация\svecha4.gif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0" y="-36178"/>
            <a:ext cx="9144000" cy="689417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71480"/>
            <a:ext cx="4214810" cy="55721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1. В чем причина разыгравшейся трагедии?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2. Как характеризует Ольгу ее расправа с древлянами?</a:t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3074" name="Picture 2" descr="C:\Documents and Settings\HomeUSER\Мои документы\Мои рисунки\62657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571480"/>
            <a:ext cx="4000528" cy="5715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HomeUSER\Мои документы\Мои рисунки\фоны для презентация\svecha4.gif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0" y="-36178"/>
            <a:ext cx="9144000" cy="689417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71480"/>
            <a:ext cx="3857652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Прочитать легенду о Святославе.</a:t>
            </a:r>
            <a:endParaRPr lang="ru-RU" dirty="0"/>
          </a:p>
        </p:txBody>
      </p:sp>
      <p:pic>
        <p:nvPicPr>
          <p:cNvPr id="4098" name="Picture 2" descr="C:\Documents and Settings\HomeUSER\Мои документы\Мои рисунки\Svjatosla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786058"/>
            <a:ext cx="3711183" cy="3857652"/>
          </a:xfrm>
          <a:prstGeom prst="rect">
            <a:avLst/>
          </a:prstGeom>
          <a:noFill/>
        </p:spPr>
      </p:pic>
      <p:pic>
        <p:nvPicPr>
          <p:cNvPr id="4099" name="Picture 3" descr="C:\Documents and Settings\HomeUSER\Мои документы\Мои рисунки\497-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328270"/>
            <a:ext cx="4138611" cy="63392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HomeUSER\Мои документы\Мои рисунки\фоны для презентация\svecha4.gif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0" y="-36178"/>
            <a:ext cx="9144000" cy="689417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21429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Какие качества воина и военачальника Святослава раскрывает летопись?</a:t>
            </a:r>
            <a:endParaRPr lang="ru-RU" dirty="0"/>
          </a:p>
        </p:txBody>
      </p:sp>
      <p:pic>
        <p:nvPicPr>
          <p:cNvPr id="5122" name="Picture 2" descr="C:\Documents and Settings\HomeUSER\Мои документы\Мои рисунки\7dc019b5749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2000240"/>
            <a:ext cx="6715172" cy="46182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1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HomeUSER\Мои документы\Мои рисунки\фоны для презентация\svecha4.gif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94178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357166"/>
            <a:ext cx="8072494" cy="2714644"/>
          </a:xfrm>
        </p:spPr>
        <p:txBody>
          <a:bodyPr>
            <a:normAutofit fontScale="40000" lnSpcReduction="20000"/>
          </a:bodyPr>
          <a:lstStyle/>
          <a:p>
            <a:r>
              <a:rPr lang="ru-RU" sz="7000" dirty="0" smtClean="0">
                <a:solidFill>
                  <a:schemeClr val="bg1"/>
                </a:solidFill>
              </a:rPr>
              <a:t>Прошли годы. В Киеве уже правил сын Святослава князь Владимир (Красно Солнышко). Именно при нем и произошло замечательное событие на Руси – Крещение, положившее начало письменности и книжности, приобщению к мировой культуре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146" name="Picture 2" descr="C:\Documents and Settings\HomeUSER\Мои документы\Мои рисунки\122007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2214554"/>
            <a:ext cx="3575517" cy="4357718"/>
          </a:xfrm>
          <a:prstGeom prst="rect">
            <a:avLst/>
          </a:prstGeom>
          <a:noFill/>
        </p:spPr>
      </p:pic>
      <p:pic>
        <p:nvPicPr>
          <p:cNvPr id="6147" name="Picture 3" descr="C:\Documents and Settings\HomeUSER\Мои документы\Мои рисунки\ntitled-1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2285992"/>
            <a:ext cx="2714644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HomeUSER\Мои документы\Мои рисунки\фоны для презентация\svecha4.gif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9417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29190" y="2428868"/>
            <a:ext cx="3929090" cy="2028839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dirty="0" smtClean="0"/>
              <a:t>1.   Какие качества юноши-кожемяки раскрыл летописец в этом сказании</a:t>
            </a:r>
            <a:r>
              <a:rPr lang="ru-RU" dirty="0" smtClean="0"/>
              <a:t>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2. Как показывает летописец необыкновенную силу кожемяки? Чем рассказ о кожемяке напоминает былины о русских богатырях</a:t>
            </a:r>
            <a:r>
              <a:rPr lang="ru-RU" dirty="0" smtClean="0"/>
              <a:t>?</a:t>
            </a:r>
            <a:endParaRPr lang="ru-RU" dirty="0"/>
          </a:p>
        </p:txBody>
      </p:sp>
      <p:pic>
        <p:nvPicPr>
          <p:cNvPr id="7170" name="Picture 2" descr="C:\Documents and Settings\HomeUSER\Мои документы\Мои рисунки\6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928670"/>
            <a:ext cx="4368800" cy="558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HomeUSER\Мои документы\Мои рисунки\фоны для презентация\svecha4.gif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0" y="-36178"/>
            <a:ext cx="9144000" cy="689417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772400" cy="1470025"/>
          </a:xfrm>
        </p:spPr>
        <p:txBody>
          <a:bodyPr>
            <a:noAutofit/>
          </a:bodyPr>
          <a:lstStyle/>
          <a:p>
            <a:pPr algn="r"/>
            <a:r>
              <a:rPr lang="ru-RU" sz="3600" dirty="0" smtClean="0"/>
              <a:t>Прочитай русскую народную сказку о Никите Кожемяке. Чем отличается она от летописного сказания?</a:t>
            </a:r>
            <a:endParaRPr lang="ru-RU" sz="3600" dirty="0"/>
          </a:p>
        </p:txBody>
      </p:sp>
      <p:pic>
        <p:nvPicPr>
          <p:cNvPr id="8194" name="Picture 2" descr="C:\Documents and Settings\HomeUSER\Мои документы\Мои рисунки\337865.jpg"/>
          <p:cNvPicPr>
            <a:picLocks noChangeAspect="1" noChangeArrowheads="1"/>
          </p:cNvPicPr>
          <p:nvPr/>
        </p:nvPicPr>
        <p:blipFill>
          <a:blip r:embed="rId3"/>
          <a:srcRect l="7173" r="1965" b="8593"/>
          <a:stretch>
            <a:fillRect/>
          </a:stretch>
        </p:blipFill>
        <p:spPr bwMode="auto">
          <a:xfrm>
            <a:off x="5286380" y="2500306"/>
            <a:ext cx="3689132" cy="3786214"/>
          </a:xfrm>
          <a:prstGeom prst="rect">
            <a:avLst/>
          </a:prstGeom>
          <a:noFill/>
        </p:spPr>
      </p:pic>
      <p:pic>
        <p:nvPicPr>
          <p:cNvPr id="8195" name="Picture 3" descr="C:\Documents and Settings\HomeUSER\Мои документы\Мои рисунки\1218633893_12.jpg"/>
          <p:cNvPicPr>
            <a:picLocks noChangeAspect="1" noChangeArrowheads="1"/>
          </p:cNvPicPr>
          <p:nvPr/>
        </p:nvPicPr>
        <p:blipFill>
          <a:blip r:embed="rId4"/>
          <a:srcRect l="12676" t="3000" r="15492" b="3999"/>
          <a:stretch>
            <a:fillRect/>
          </a:stretch>
        </p:blipFill>
        <p:spPr bwMode="auto">
          <a:xfrm>
            <a:off x="500034" y="1714488"/>
            <a:ext cx="2643206" cy="48199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165</Words>
  <Application>Microsoft Office PowerPoint</Application>
  <PresentationFormat>Экран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МОУ  Радужненская средняя общеобразовательная школа Коломенского муниципального района Московской области</vt:lpstr>
      <vt:lpstr>Повесть временных лет</vt:lpstr>
      <vt:lpstr>Перескажите эпизод летописи о княгине Ольге</vt:lpstr>
      <vt:lpstr>1. В чем причина разыгравшейся трагедии?  2. Как характеризует Ольгу ее расправа с древлянами? </vt:lpstr>
      <vt:lpstr>Прочитать легенду о Святославе.</vt:lpstr>
      <vt:lpstr>Какие качества воина и военачальника Святослава раскрывает летопись?</vt:lpstr>
      <vt:lpstr>Слайд 7</vt:lpstr>
      <vt:lpstr>1.   Какие качества юноши-кожемяки раскрыл летописец в этом сказании?  2. Как показывает летописец необыкновенную силу кожемяки? Чем рассказ о кожемяке напоминает былины о русских богатырях?</vt:lpstr>
      <vt:lpstr>Прочитай русскую народную сказку о Никите Кожемяке. Чем отличается она от летописного сказания?</vt:lpstr>
      <vt:lpstr>1. Расскажи о том, как удалось белгородцам спастись от голодной смерти? 2. Назовите других героев летописных рассказов, которые одерживали победу с помощью хитрости.</vt:lpstr>
      <vt:lpstr>Домашнее задание.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Повесть временных лет</dc:title>
  <dc:creator>Privezentceva</dc:creator>
  <cp:lastModifiedBy>1</cp:lastModifiedBy>
  <cp:revision>21</cp:revision>
  <dcterms:created xsi:type="dcterms:W3CDTF">2009-07-30T14:26:12Z</dcterms:created>
  <dcterms:modified xsi:type="dcterms:W3CDTF">2009-10-21T08:55:00Z</dcterms:modified>
</cp:coreProperties>
</file>