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7" r:id="rId8"/>
    <p:sldId id="266" r:id="rId9"/>
    <p:sldId id="265" r:id="rId10"/>
    <p:sldId id="264" r:id="rId11"/>
    <p:sldId id="269" r:id="rId12"/>
    <p:sldId id="268" r:id="rId13"/>
    <p:sldId id="263" r:id="rId14"/>
    <p:sldId id="270" r:id="rId15"/>
    <p:sldId id="25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Мы помним\Pomn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8" y="4149080"/>
            <a:ext cx="7772400" cy="11521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780" y="5877272"/>
            <a:ext cx="6400800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96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553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Мы помним\Pomnim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60375" y="908050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23528" y="4149080"/>
            <a:ext cx="8214245" cy="1150938"/>
          </a:xfrm>
        </p:spPr>
        <p:txBody>
          <a:bodyPr/>
          <a:lstStyle/>
          <a:p>
            <a:r>
              <a:rPr lang="ru-RU" dirty="0"/>
              <a:t>«Партизанское движение в годы Великой Отечественной войны».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6534" y="5949280"/>
            <a:ext cx="6400800" cy="7207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Классный 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7848600" cy="55435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Их называли «пионеры-герои», «комсомольцы», они начинали действовать на свой страх и риск. 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01301"/>
            <a:ext cx="7884368" cy="552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01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algn="just"/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7"/>
          <a:stretch/>
        </p:blipFill>
        <p:spPr bwMode="auto">
          <a:xfrm>
            <a:off x="0" y="316690"/>
            <a:ext cx="3853543" cy="6215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6587" b="9530"/>
          <a:stretch/>
        </p:blipFill>
        <p:spPr bwMode="auto">
          <a:xfrm>
            <a:off x="3853543" y="304661"/>
            <a:ext cx="4082143" cy="6227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35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algn="just"/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88"/>
          <a:stretch/>
        </p:blipFill>
        <p:spPr bwMode="auto">
          <a:xfrm>
            <a:off x="5070" y="88979"/>
            <a:ext cx="4087959" cy="6524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3"/>
          <a:stretch/>
        </p:blipFill>
        <p:spPr bwMode="auto">
          <a:xfrm>
            <a:off x="4093029" y="89757"/>
            <a:ext cx="3853542" cy="653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70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algn="just"/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777226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3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algn="just"/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7138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004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53914"/>
            <a:ext cx="6123118" cy="5922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Как  Вы считаете что является партизанской войной? </a:t>
            </a: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Партизанская война – одна из форм войны, которая ведётся скрывающимися среди местного населения либо использующими свойства местности вооружёнными формированиями  - партизанами, избегающими открытых и крупных столкновений с противником. Вооруженная борьба значительной части населения против власти, которую данная часть населения считает чуждой и оккупационной.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37721"/>
            <a:ext cx="3915519" cy="2479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039" y="4237720"/>
            <a:ext cx="3739412" cy="2479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algn="just"/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426" y="548679"/>
            <a:ext cx="368227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81000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658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7848600" cy="429309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 специальном постановлении руководства страны от 18 июля 1941 г. «Об организации борьбы в тылу вражеских войск» партия призвала республиканские, областные, краевые и районные партийные организации возглавить организацию партизанских формирований и подполья, «всемерно помогать созданию конных и пеших партизанских отрядов, диверсионных истребительных групп, развернуть сеть наших большевистских подпольных организаций на захваченной территории для руководства всеми действиями против фашистских оккупантов».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3747667" cy="265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03511"/>
            <a:ext cx="3921709" cy="262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41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7848600" cy="16561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Основной тактической единицей являлся отряд, насчитывавший обычно несколько десятков человек (в основном сотрудников НКВД), а позже – до 200 и более бойцов.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28800"/>
            <a:ext cx="781517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6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7848600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chemeClr val="bg1"/>
                </a:solidFill>
              </a:rPr>
              <a:t>Так как же такие маленькие отряды могли причинить вред несокрушимой и огромной армии противника?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120676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«Непрерывно отыскивать противника и никогда не выявлять себя. Ни при каких обстоятельствах не ввязываться в серьезный бой и не находиться в длительном соприкосновении с противником. Если противник переходит в наступление – немедленно скрыться.» 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(Из боевого устава партизан)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51892"/>
            <a:ext cx="5256584" cy="388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5"/>
          <a:stretch/>
        </p:blipFill>
        <p:spPr bwMode="auto">
          <a:xfrm>
            <a:off x="0" y="-10074"/>
            <a:ext cx="7988357" cy="6868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29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899592" y="980728"/>
            <a:ext cx="7848600" cy="381642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«…Ты не жди, фашист, пощады!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За грабеж и за разбой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Пулеметом и гранатой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Рассчитаемся с тобой.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Немцев мы не раз уж били,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Но о том они забыли.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А на этот, видно, раз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Долго будут помнить нас.» </a:t>
            </a:r>
            <a:r>
              <a:rPr lang="ru-RU" sz="2400" dirty="0" smtClean="0">
                <a:solidFill>
                  <a:schemeClr val="bg1"/>
                </a:solidFill>
              </a:rPr>
              <a:t>(Партизанская частушка) </a:t>
            </a:r>
          </a:p>
          <a:p>
            <a:pPr algn="just"/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027" b="-1"/>
          <a:stretch/>
        </p:blipFill>
        <p:spPr bwMode="auto">
          <a:xfrm>
            <a:off x="-10683" y="-5138"/>
            <a:ext cx="91921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15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7848600" cy="720725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848600" cy="554355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«На шапках звёздные кокарды.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А тёмный лес стоит стеной.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Здесь партизанские отряды,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Ведут с врагом не равный бой.» </a:t>
            </a:r>
          </a:p>
          <a:p>
            <a:pPr algn="ctr"/>
            <a:endParaRPr lang="ru-RU" sz="4000" dirty="0" smtClean="0">
              <a:solidFill>
                <a:schemeClr val="bg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57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3590" y="0"/>
            <a:ext cx="7848600" cy="55435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Только в оккупированной Белоруссии не менее 74500 мальчишек и девчонок, юношей и девушек воевали в партизанских отрядах.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72467"/>
            <a:ext cx="7671946" cy="496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7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mni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Pomnim</Template>
  <TotalTime>43</TotalTime>
  <Words>329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Pomnim</vt:lpstr>
      <vt:lpstr>«Партизанское движение в годы Великой Отечественной войны».</vt:lpstr>
      <vt:lpstr>Как  Вы считаете что является партизанской войной?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«Партизанское движение в годы Великой Отечественной войны».</dc:title>
  <dc:creator>2 взвод</dc:creator>
  <cp:lastModifiedBy>2 взвод</cp:lastModifiedBy>
  <cp:revision>5</cp:revision>
  <dcterms:created xsi:type="dcterms:W3CDTF">2015-01-22T03:16:59Z</dcterms:created>
  <dcterms:modified xsi:type="dcterms:W3CDTF">2015-03-03T07:57:10Z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00080008050000000000010243100207f8000400038000</vt:lpwstr>
  </property>
</Properties>
</file>